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1b949c0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1b949c0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1bc337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1bc337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1b949c0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1b949c0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1b949c03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1b949c03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1b949c0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1b949c0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b949c03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b949c03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1b949c03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1b949c03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1b949c0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1b949c0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1bc337dc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1bc337d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1bc337d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1bc337d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41b949c0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41b949c0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1bc337d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1bc337d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1bc337d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41bc337d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1bc337d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1bc337d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42046861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42046861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2046861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2046861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2046861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2046861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2046861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2046861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20468617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20468617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1b949c0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1b949c0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b949c0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b949c0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1b949c0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1b949c0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1b949c03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1b949c03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1b949c03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1b949c0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1b949c03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1b949c03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b949c0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b949c0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25" y="1618400"/>
            <a:ext cx="35718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0761"/>
            <a:ext cx="8770375" cy="3973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00" y="979375"/>
            <a:ext cx="8044825" cy="35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type="title"/>
          </p:nvPr>
        </p:nvSpPr>
        <p:spPr>
          <a:xfrm>
            <a:off x="549600" y="35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Nested Document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</a:t>
            </a:r>
            <a:r>
              <a:rPr lang="en"/>
              <a:t>Data Types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1" cy="346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Data Types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1152475"/>
            <a:ext cx="8520600" cy="3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MongoDB’s Applications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b="1" lang="en" sz="1350" u="sng">
                <a:solidFill>
                  <a:srgbClr val="001D35"/>
                </a:solidFill>
                <a:highlight>
                  <a:srgbClr val="FFFFFF"/>
                </a:highlight>
              </a:rPr>
              <a:t>1. E-commerce Platforms:</a:t>
            </a:r>
            <a:endParaRPr b="1" sz="1350" u="sng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Product Catalogs: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MongoDB's flexible schema allows for storing diverse product information, including attributes, images, and variations.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User Profiles: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Storing user data, including purchase history, preferences, and cart contents.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Real-time Analytics: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Tracking user behavior, sales trends, and inventory levels.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b="1" lang="en" sz="1350" u="sng">
                <a:solidFill>
                  <a:srgbClr val="001D35"/>
                </a:solidFill>
                <a:highlight>
                  <a:srgbClr val="FFFFFF"/>
                </a:highlight>
              </a:rPr>
              <a:t>2. Content Management Systems (CMS):</a:t>
            </a:r>
            <a:endParaRPr b="1" sz="1350" u="sng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Storing Content: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Managing articles, blog posts, images, and videos.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User-Generated Content: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Handling comments, reviews, and social media feeds.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Dynamic Content Delivery: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MongoDB's flexibility enables efficient content updates and personalization.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MongoDB’s Applications</a:t>
            </a:r>
            <a:endParaRPr/>
          </a:p>
        </p:txBody>
      </p:sp>
      <p:sp>
        <p:nvSpPr>
          <p:cNvPr id="143" name="Google Shape;14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 u="sng">
                <a:solidFill>
                  <a:srgbClr val="001D35"/>
                </a:solidFill>
                <a:highlight>
                  <a:srgbClr val="FFFFFF"/>
                </a:highlight>
              </a:rPr>
              <a:t>3. Real-time Analytics and Big Data:</a:t>
            </a:r>
            <a:endParaRPr b="1" sz="1350" u="sng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Log Data: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Storing and analyzing large volumes of log data from web servers and applications.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Sensor Data: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Processing and storing data from IoT devices and sensors.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marR="635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Social Media Analytics: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Tracking user engagement and sentiment analysis.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50" u="sng">
                <a:solidFill>
                  <a:srgbClr val="001D35"/>
                </a:solidFill>
                <a:highlight>
                  <a:srgbClr val="FFFFFF"/>
                </a:highlight>
              </a:rPr>
              <a:t>4. Gaming Applications:</a:t>
            </a:r>
            <a:endParaRPr b="1" sz="1350" u="sng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User Profiles: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Storing player data, inventory, and game progress.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Leaderboards: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Displaying high scores and rankings.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Real-time Game Data: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Handling in-game events and interactions.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MongoDB’s Applications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5. Mobile Applications: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Offline Data Storage: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Storing data locally on mobile devices for offline access.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User Data Synchronization: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Synchronizing data between mobile devices and the server.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35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Push Notifications: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Managing push notifications and user preferences.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MongoDB’s Applications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b="1" lang="en" sz="1350" u="sng">
                <a:solidFill>
                  <a:srgbClr val="001D35"/>
                </a:solidFill>
                <a:highlight>
                  <a:srgbClr val="FFFFFF"/>
                </a:highlight>
              </a:rPr>
              <a:t>6. Other Applications:</a:t>
            </a:r>
            <a:endParaRPr b="1" sz="1350" u="sng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marR="63500" rtl="0" algn="l"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Geospatial Data: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Storing and querying location-based data, such as maps and GPS coordinates.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marR="635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Customer Analytics: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Analyzing customer behavior and preferences.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marR="635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IoT Applications: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Handling data from connected devices and sensors.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marR="635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Ad Hoc Queries: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MongoDB's flexible schema and query language allow for dynamic and complex queries.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marR="635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Sharding and Replication: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MongoDB's sharding and replication features enable high availability and scalability.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t/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ct val="100000"/>
              <a:buChar char="●"/>
            </a:pPr>
            <a:r>
              <a:rPr b="1" lang="en" sz="1350">
                <a:solidFill>
                  <a:srgbClr val="001D35"/>
                </a:solidFill>
                <a:highlight>
                  <a:srgbClr val="FFFFFF"/>
                </a:highlight>
              </a:rPr>
              <a:t>Document Model:</a:t>
            </a:r>
            <a:r>
              <a:rPr lang="en" sz="1350">
                <a:solidFill>
                  <a:srgbClr val="001D35"/>
                </a:solidFill>
                <a:highlight>
                  <a:srgbClr val="FFFFFF"/>
                </a:highlight>
              </a:rPr>
              <a:t> MongoDB uses a document-based data model, which is well-suited for modern programming languages and helps developers work faster. </a:t>
            </a:r>
            <a:endParaRPr sz="1350">
              <a:solidFill>
                <a:srgbClr val="001D3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access.log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352549" cy="354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700" y="1258725"/>
            <a:ext cx="39243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Logs</a:t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1425"/>
            <a:ext cx="8683624" cy="2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950" y="2262500"/>
            <a:ext cx="3666075" cy="1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413350" y="1017725"/>
            <a:ext cx="6764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SQL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Document Based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Open source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Cross Platform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Stores data in binary format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Handles large sets of distributed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11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Analytics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8900"/>
            <a:ext cx="8057651" cy="44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75" y="1152475"/>
            <a:ext cx="8520602" cy="286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451051" cy="33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143275" y="8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Sharding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75" y="662325"/>
            <a:ext cx="9000726" cy="41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87" y="0"/>
            <a:ext cx="85358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99" y="0"/>
            <a:ext cx="86136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94" y="0"/>
            <a:ext cx="81446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00" y="699875"/>
            <a:ext cx="6337276" cy="44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238125"/>
            <a:ext cx="556260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5" y="1331675"/>
            <a:ext cx="8416401" cy="24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3350" y="1472600"/>
            <a:ext cx="572700" cy="3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342900"/>
            <a:ext cx="913447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33450"/>
            <a:ext cx="54864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425"/>
            <a:ext cx="9144000" cy="50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CRUD Operations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50" y="920675"/>
            <a:ext cx="8816174" cy="3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